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66"/>
    <a:srgbClr val="DAA600"/>
    <a:srgbClr val="729E86"/>
    <a:srgbClr val="FFF2CC"/>
    <a:srgbClr val="FFCC99"/>
    <a:srgbClr val="3F5B4C"/>
    <a:srgbClr val="4E725E"/>
    <a:srgbClr val="FFCC66"/>
    <a:srgbClr val="FFFCF3"/>
    <a:srgbClr val="FEF6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3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3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F7C29-9E02-4DC7-BD27-B4FEC6F4A1C6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690388"/>
            <a:ext cx="5437821" cy="44428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198"/>
            <a:ext cx="2946351" cy="493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379198"/>
            <a:ext cx="2946351" cy="493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10372-222C-4CAB-932E-47026FB66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944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03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344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647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35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209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202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548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06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16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615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568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FE20-9E11-4419-A1BD-FBA924EC240A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F6CD-4775-4EA4-B158-82D342389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2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80160"/>
          </a:xfrm>
          <a:prstGeom prst="rect">
            <a:avLst/>
          </a:prstGeom>
          <a:solidFill>
            <a:srgbClr val="729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834" y="69669"/>
            <a:ext cx="12096205" cy="11234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DA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E7E6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Семь раз отмерь, </a:t>
            </a:r>
          </a:p>
          <a:p>
            <a:pPr algn="ctr"/>
            <a:r>
              <a:rPr lang="ru-RU" sz="4000" b="1" dirty="0" smtClean="0">
                <a:solidFill>
                  <a:srgbClr val="E7E6E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– выбери правильно!</a:t>
            </a:r>
            <a:endParaRPr lang="ru-RU" sz="4000" b="1" dirty="0"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4319" y="1406927"/>
            <a:ext cx="11586756" cy="905967"/>
          </a:xfrm>
          <a:prstGeom prst="roundRect">
            <a:avLst/>
          </a:prstGeom>
          <a:solidFill>
            <a:srgbClr val="729E8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0675" y="1537172"/>
            <a:ext cx="11400644" cy="7488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A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1 февраля изменить выбор нельзя, выбирайте «запасные предметы» заранее </a:t>
            </a:r>
          </a:p>
          <a:p>
            <a:pPr lvl="0" algn="ctr"/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вузов, по 3 направления в каждом)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530" y="2378593"/>
            <a:ext cx="11586756" cy="776983"/>
          </a:xfrm>
          <a:prstGeom prst="roundRect">
            <a:avLst/>
          </a:prstGeom>
          <a:solidFill>
            <a:srgbClr val="729E8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8604" y="2554941"/>
            <a:ext cx="11424120" cy="6813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DA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Перечень вступительных испытаний должен быть взят только из надёжного источника – </a:t>
            </a:r>
            <a:endParaRPr lang="ru-RU" altLang="ru-RU" sz="2000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сайта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выбранного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вуза</a:t>
            </a:r>
            <a:endParaRPr lang="ru-RU" altLang="ru-RU" sz="20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09" y="3496235"/>
            <a:ext cx="11420474" cy="86957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A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Поступающим на творческие специальности  нужно учесть риск возможного не прохождения дополнительных вступительных испытаний творческой направленности </a:t>
            </a:r>
            <a:r>
              <a:rPr lang="ru-RU" altLang="ru-RU" sz="2000" b="1" dirty="0" smtClean="0">
                <a:solidFill>
                  <a:srgbClr val="FFC000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(поэтому  включите в перечень выбранных предметов «запасные»)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899" b="19448"/>
          <a:stretch/>
        </p:blipFill>
        <p:spPr>
          <a:xfrm>
            <a:off x="10330819" y="527435"/>
            <a:ext cx="1669592" cy="652099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274318" y="5773270"/>
            <a:ext cx="11586756" cy="429007"/>
          </a:xfrm>
          <a:prstGeom prst="roundRect">
            <a:avLst/>
          </a:prstGeom>
          <a:solidFill>
            <a:srgbClr val="729E8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3073" y="5907742"/>
            <a:ext cx="11424120" cy="717176"/>
          </a:xfrm>
          <a:prstGeom prst="roundRect">
            <a:avLst/>
          </a:prstGeom>
          <a:solidFill>
            <a:srgbClr val="FFCC99"/>
          </a:solidFill>
          <a:ln w="28575">
            <a:solidFill>
              <a:srgbClr val="DA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Заявление на ЕГЭ нужно подать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февраля </a:t>
            </a:r>
            <a:r>
              <a:rPr lang="ru-RU" alt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(включительно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lvl="0" algn="ctr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ученикам </a:t>
            </a:r>
            <a:r>
              <a:rPr lang="ru-RU" altLang="ru-RU" sz="2000" b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11 классов –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 школе, остальным категориям –в Управлении образования</a:t>
            </a:r>
            <a:endParaRPr lang="ru-RU" altLang="ru-RU" sz="20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1509" y="4527176"/>
            <a:ext cx="11420474" cy="105783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AA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Поступающим в военные (пожарные, МЧС, ФСБ и т.д.)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вузы  </a:t>
            </a:r>
            <a:r>
              <a:rPr lang="ru-RU" alt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нужно учесть возможность отрицательного результата оценки уровня физической подготовки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(поэтому включите в перечень выбранных предметов «запасные»,  чтобы поступить в гражданский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вуз)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70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134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Smart</dc:creator>
  <cp:lastModifiedBy>user</cp:lastModifiedBy>
  <cp:revision>112</cp:revision>
  <cp:lastPrinted>2016-10-14T12:50:51Z</cp:lastPrinted>
  <dcterms:created xsi:type="dcterms:W3CDTF">2016-10-11T11:07:55Z</dcterms:created>
  <dcterms:modified xsi:type="dcterms:W3CDTF">2017-01-10T04:30:00Z</dcterms:modified>
</cp:coreProperties>
</file>